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38" d="100"/>
          <a:sy n="138" d="100"/>
        </p:scale>
        <p:origin x="834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6C272F7-B180-43C8-BC0C-DBB2C71F2B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6C0923B-BA34-4F3C-A5D4-F63E336EE00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4977EB4-89C5-4FA4-8457-B737C944034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3F4C4E8-0FE9-4B57-95F7-56E29CE710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0EA877F8-DD0A-4D54-BDEB-548BEBA4EA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9CD7537-2166-4114-9150-81635DD7694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B6AB9E4-237C-4496-8AD1-56E11FA2F0C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1D93CA6-D545-4E90-AC50-0B5A05EF1B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B0D629E-966B-40E4-8035-41A360F5BF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2FB9B98-0A45-422E-8307-6261C52F844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5478B20C-2C3A-4763-97F3-1D5C02612A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565514D0-24CA-497F-BBEE-7B3A06086A0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F750DFF-2F3E-45C7-8732-9BFB52F3FAE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CFE84F27-DE65-47D9-85F3-6A950A92CE19}" type="slidenum">
              <a:rPr kumimoji="0" lang="en-US" altLang="ja-JP" sz="1200"/>
              <a:pPr algn="r" eaLnBrk="1" hangingPunct="1"/>
              <a:t>2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0D5B370-9BA0-4108-8784-40DDAE9D00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E89C295-B7BE-4F1D-86F8-794FE9C804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41C0D6-4044-408F-9041-5E726A824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373CB3-CDE0-49E4-A6CC-B9D7FAF4F7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9C0D74-729F-4A08-9307-7AD1A36D13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F1A9C2-D662-4CE8-9D4A-332D4A233E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458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358414-FC1D-492A-9CC2-281A6A08F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4E65A1-1535-4A1E-8E00-0CA00D5B44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920E8E-17F3-41CF-8578-CF348957CA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32D0A-4238-427A-8403-BE3CDC255F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902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ACAAFA-B331-4C8F-BC11-325ADB5820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FC195F-9A88-45D6-B1E4-F2675F8EC9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2DA21F-6504-4DD5-9DAA-A7D1BA9204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D8B261-51C0-4BB3-BC03-ED7C466C8F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365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5F278A-DCB0-49EF-8383-0DF210D751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802CA2-1AB6-4183-BDAC-4F20F24856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158757-FC68-42D1-B790-877DCEEE24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A52DD-6F6E-4192-A27D-EFA09D6ECD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692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82CE64-15DB-41F1-804B-399A63D9AA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2FACF3-264D-44BB-9FAC-9459BAA04E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CE59F7-31CD-464F-BC0A-31FD16ED87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163962-FB35-4A69-A6F8-AD96A9CD7B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439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2BD85A-7B03-4736-A0D0-81E8F4E8A0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859657-D517-4D86-B271-8427E019A4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2A90F9-8789-4829-84BD-E7EA83F350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F87260-0DF4-4CE2-A87C-9607EB1AC8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709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8CA7677-B986-49C6-A690-AFB8EC12A6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F30DBB1-61D2-493D-9C9D-821A3FB5D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58B0B91-13FB-47CD-A4F4-24B85007E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C9D6B-A729-4B33-8ECD-6CD89C6AFD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924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20B24D1-AE80-48D6-AAA0-3252D4F9A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9B4917A-2D60-44C9-B723-B5B62884BC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C3E789A-205D-4D81-8C57-891355E73E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2C3649-7188-451B-9F08-5D8FDD23CCF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013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2D36AAC-DC22-4CAF-A945-93B5280E4E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86B26C-B025-44BC-B785-8FD28801E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525893-70ED-4021-B5F7-CA89AD8757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044CD-51E9-40C2-A475-AB052610C34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0459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F2A89A-053D-4F28-BF1A-DB95045D9A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66AF76-E05B-4BB4-AB3E-F95A87CD05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0AE6D2-5FA7-4883-A3F6-F5A66E8234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48C83-889C-42D4-876B-43DF193A66E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378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8DED05-59D6-4F5A-B097-1C91074BD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1A3567-2AC5-47CB-BE99-90C7F36B51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8F84F5-9182-4C22-8636-079D9CF81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CE066-6580-43E8-A56A-F5AEA2BDA9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961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CAD26D2-43A0-4D8F-BC10-74CF6872E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88ED0F6-584C-4EDB-8AB8-5E8D3FDE43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B358672-7419-4A4D-8821-C3B8447C97F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12EE6F4-7408-473D-82E7-BA7DFFE09A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8E59195-794B-4A9C-B1B7-66B5F61D1A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075AFC11-1BCD-4AF6-93FE-A7D4507C3F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50922F1E-90A5-46F2-96A4-1E9CD06C5F2C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83919" y="2365375"/>
            <a:ext cx="737616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sz="2800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関係にある企業などはありません</a:t>
            </a:r>
            <a:r>
              <a:rPr lang="ja-JP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。</a:t>
            </a:r>
            <a:endParaRPr lang="ja-JP" altLang="ja-JP" sz="40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A27DE6-0D68-458F-B8CD-2C7F492D682E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3231" y="63023"/>
            <a:ext cx="8237537" cy="1849597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78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回西日本泌尿器科学会総会</a:t>
            </a:r>
            <a:endParaRPr lang="en-US" altLang="ja-JP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ja-JP" sz="14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0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endParaRPr lang="ja-JP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C7968931-B44D-428E-A6CE-C84A4ED7FA7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53231" y="2016443"/>
            <a:ext cx="8237537" cy="320325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演題発表内容に関連し、筆頭および共同発表者が開示すべき</a:t>
            </a:r>
            <a:r>
              <a:rPr lang="en-US" altLang="ja-JP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</a:t>
            </a:r>
            <a:endParaRPr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ある企業などとして</a:t>
            </a:r>
            <a:endParaRPr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発表者全員、過去</a:t>
            </a:r>
            <a:r>
              <a:rPr lang="en-US" altLang="ja-JP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3</a:t>
            </a: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年間を一括して</a:t>
            </a:r>
            <a:endParaRPr lang="en-US" altLang="ja-JP" sz="2000" b="1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研究費：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○○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製薬、ＸＸ薬品工業、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ヒラギノ角ゴ Pro W3" pitchFamily="28" charset="-128"/>
              </a:rPr>
              <a:t>□□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従業員・役員・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顧問職：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××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社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株：△△株式会社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特許使用料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講演料：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○○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製薬、ＸＸ薬品、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原稿料：△△製薬</a:t>
            </a:r>
            <a:endParaRPr lang="en-US" altLang="ja-JP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76" name="テキスト ボックス 3">
            <a:extLst>
              <a:ext uri="{FF2B5EF4-FFF2-40B4-BE49-F238E27FC236}">
                <a16:creationId xmlns:a16="http://schemas.microsoft.com/office/drawing/2014/main" id="{DE9A5510-7CA4-476C-82FD-EDAA75C6B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21948" y="4774168"/>
            <a:ext cx="56220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800" dirty="0">
                <a:solidFill>
                  <a:schemeClr val="bg1"/>
                </a:solidFill>
              </a:rPr>
              <a:t>（注：開示すべき内容が過去</a:t>
            </a:r>
            <a:r>
              <a:rPr lang="en-US" altLang="ja-JP" sz="1800" dirty="0">
                <a:solidFill>
                  <a:schemeClr val="bg1"/>
                </a:solidFill>
              </a:rPr>
              <a:t>3</a:t>
            </a:r>
            <a:r>
              <a:rPr lang="ja-JP" altLang="en-US" sz="1800" dirty="0">
                <a:solidFill>
                  <a:schemeClr val="bg1"/>
                </a:solidFill>
              </a:rPr>
              <a:t>年間にある項目のみ記載）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7F13AC12-E2AD-4A39-9A28-D5F472545D3F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3231" y="63023"/>
            <a:ext cx="8237537" cy="1849597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b="1">
                <a:solidFill>
                  <a:schemeClr val="bg1"/>
                </a:solidFill>
                <a:latin typeface="ＭＳ Ｐゴシック" panose="020B0600070205080204" pitchFamily="50" charset="-128"/>
              </a:rPr>
              <a:t>78</a:t>
            </a:r>
            <a:r>
              <a:rPr lang="ja-JP" altLang="en-US" b="1">
                <a:solidFill>
                  <a:schemeClr val="bg1"/>
                </a:solidFill>
                <a:latin typeface="ＭＳ Ｐゴシック" panose="020B0600070205080204" pitchFamily="50" charset="-128"/>
              </a:rPr>
              <a:t>回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西日本泌尿器科学会総会</a:t>
            </a:r>
            <a:endParaRPr lang="en-US" altLang="ja-JP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ja-JP" sz="14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0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endParaRPr lang="ja-JP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177</Words>
  <Application>Microsoft Office PowerPoint</Application>
  <PresentationFormat>画面に合わせる (16:9)</PresentationFormat>
  <Paragraphs>19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5" baseType="lpstr">
      <vt:lpstr>ＭＳ Ｐゴシック</vt:lpstr>
      <vt:lpstr>Times New Roman</vt:lpstr>
      <vt:lpstr>Default Design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Satomi Yamamoto</dc:creator>
  <cp:lastModifiedBy>田上　絢子（JCD）</cp:lastModifiedBy>
  <cp:revision>97</cp:revision>
  <cp:lastPrinted>2010-04-28T01:42:11Z</cp:lastPrinted>
  <dcterms:created xsi:type="dcterms:W3CDTF">2000-09-04T17:39:07Z</dcterms:created>
  <dcterms:modified xsi:type="dcterms:W3CDTF">2026-06-02T05:20:15Z</dcterms:modified>
</cp:coreProperties>
</file>